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2 </a:t>
            </a:r>
            <a:r>
              <a:rPr lang="nl-NL" dirty="0" smtClean="0"/>
              <a:t>|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 err="1" smtClean="0"/>
              <a:t>jaars</a:t>
            </a:r>
            <a:r>
              <a:rPr lang="nl-NL" dirty="0" smtClean="0"/>
              <a:t> 2018-2019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546" y="0"/>
            <a:ext cx="2841454" cy="405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SMART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33125"/>
            <a:ext cx="8596668" cy="5846943"/>
          </a:xfrm>
        </p:spPr>
        <p:txBody>
          <a:bodyPr>
            <a:normAutofit/>
          </a:bodyPr>
          <a:lstStyle/>
          <a:p>
            <a:r>
              <a:rPr lang="nl-NL" dirty="0" smtClean="0"/>
              <a:t>Specifiek</a:t>
            </a:r>
          </a:p>
          <a:p>
            <a:r>
              <a:rPr lang="nl-NL" dirty="0" smtClean="0"/>
              <a:t>Meetbaar</a:t>
            </a:r>
          </a:p>
          <a:p>
            <a:r>
              <a:rPr lang="nl-NL" dirty="0" smtClean="0"/>
              <a:t>Acceptabel</a:t>
            </a:r>
          </a:p>
          <a:p>
            <a:r>
              <a:rPr lang="nl-NL" dirty="0" smtClean="0"/>
              <a:t>Realistisch</a:t>
            </a:r>
          </a:p>
          <a:p>
            <a:r>
              <a:rPr lang="nl-NL" dirty="0" smtClean="0"/>
              <a:t>Tijdgebonden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SMART-gericht formuleren in één zin:</a:t>
            </a:r>
          </a:p>
          <a:p>
            <a:pPr marL="0" indent="0">
              <a:buNone/>
            </a:pPr>
            <a:r>
              <a:rPr lang="nl-NL" dirty="0" smtClean="0"/>
              <a:t>Dat is de kunst:</a:t>
            </a:r>
          </a:p>
          <a:p>
            <a:pPr marL="0" indent="0">
              <a:buNone/>
            </a:pPr>
            <a:r>
              <a:rPr lang="nl-NL" dirty="0" smtClean="0"/>
              <a:t>Je wilt dat een peuter zelfstandig een boterham leert smeren.</a:t>
            </a:r>
          </a:p>
          <a:p>
            <a:pPr marL="0" indent="0">
              <a:buNone/>
            </a:pPr>
            <a:r>
              <a:rPr lang="nl-NL" dirty="0" smtClean="0"/>
              <a:t>In één zin (met daarin SMART verwerkt) krijg je dan: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‘Hester smeert haar broodjes over drie weken zelfstandig met boter met behulp van een kindermesje’</a:t>
            </a:r>
          </a:p>
          <a:p>
            <a:pPr marL="0" indent="0">
              <a:buNone/>
            </a:pPr>
            <a:r>
              <a:rPr lang="nl-NL" dirty="0" smtClean="0"/>
              <a:t>Het doel via SMART ontleden is een goede check</a:t>
            </a:r>
          </a:p>
        </p:txBody>
      </p:sp>
    </p:spTree>
    <p:extLst>
      <p:ext uri="{BB962C8B-B14F-4D97-AF65-F5344CB8AC3E}">
        <p14:creationId xmlns:p14="http://schemas.microsoft.com/office/powerpoint/2010/main" val="96269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 smtClean="0"/>
              <a:t>Verschillende soorten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3880773"/>
          </a:xfrm>
        </p:spPr>
        <p:txBody>
          <a:bodyPr/>
          <a:lstStyle/>
          <a:p>
            <a:r>
              <a:rPr lang="nl-NL" dirty="0" smtClean="0"/>
              <a:t>Algemene doelen:	breed geformuleerd / pas na lange tijd haalbaar</a:t>
            </a:r>
          </a:p>
          <a:p>
            <a:r>
              <a:rPr lang="nl-NL" dirty="0" smtClean="0"/>
              <a:t>Algemene doelen kun je opdelen in subdoelen (kleinere doelen)</a:t>
            </a:r>
          </a:p>
          <a:p>
            <a:r>
              <a:rPr lang="nl-NL" dirty="0" smtClean="0"/>
              <a:t>Algemeen doel: Dennis (15) is verslaafd aan alcohol en komt binnen zes maanden terug naar school.</a:t>
            </a:r>
          </a:p>
          <a:p>
            <a:r>
              <a:rPr lang="nl-NL" dirty="0" smtClean="0"/>
              <a:t>Subdoel 1: Dennis erkent in een begeleidingsgesprek dat hij een alcoholprobleem heeft.</a:t>
            </a:r>
          </a:p>
          <a:p>
            <a:r>
              <a:rPr lang="nl-NL" dirty="0" smtClean="0"/>
              <a:t>Subdoel 2: Dennis volgt vanaf volgende week een afkickprogramma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5190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Prioriteit aan enkele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9252"/>
            <a:ext cx="8596668" cy="3880773"/>
          </a:xfrm>
        </p:spPr>
        <p:txBody>
          <a:bodyPr/>
          <a:lstStyle/>
          <a:p>
            <a:r>
              <a:rPr lang="nl-NL" dirty="0" smtClean="0"/>
              <a:t>Kies samen met de cliënt de belangrijkste doelen</a:t>
            </a:r>
          </a:p>
          <a:p>
            <a:r>
              <a:rPr lang="nl-NL" dirty="0" smtClean="0"/>
              <a:t>Geef prioriteit</a:t>
            </a:r>
          </a:p>
          <a:p>
            <a:r>
              <a:rPr lang="nl-NL" dirty="0" smtClean="0"/>
              <a:t>Werk aan maximaal drie doelen tegelijk</a:t>
            </a:r>
          </a:p>
          <a:p>
            <a:r>
              <a:rPr lang="nl-NL" dirty="0" smtClean="0"/>
              <a:t>Is doel te moeilijk, grijp in en pas doelen aan, stel ze bij</a:t>
            </a:r>
          </a:p>
          <a:p>
            <a:r>
              <a:rPr lang="nl-NL" dirty="0" smtClean="0"/>
              <a:t>Zo voorkom je frustratie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108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Korte- en </a:t>
            </a:r>
            <a:r>
              <a:rPr lang="nl-NL" dirty="0" err="1" smtClean="0"/>
              <a:t>langetermijndoelen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err="1" smtClean="0"/>
              <a:t>Kortetermijndoel</a:t>
            </a:r>
            <a:r>
              <a:rPr lang="nl-NL" dirty="0" smtClean="0"/>
              <a:t> (binnen vier weken te halen)</a:t>
            </a:r>
          </a:p>
          <a:p>
            <a:r>
              <a:rPr lang="nl-NL" dirty="0" smtClean="0"/>
              <a:t>Langetermijndoel bereik je na minimaal drie maanden</a:t>
            </a:r>
          </a:p>
          <a:p>
            <a:r>
              <a:rPr lang="nl-NL" dirty="0" smtClean="0"/>
              <a:t>Zorg ervoor dat cliënt gemotiveerd blijft en niet ontmoedigd raakt</a:t>
            </a:r>
          </a:p>
          <a:p>
            <a:r>
              <a:rPr lang="nl-NL" dirty="0" smtClean="0"/>
              <a:t>Langetermijndoelen kunnen ontmoedigend werken</a:t>
            </a:r>
          </a:p>
          <a:p>
            <a:r>
              <a:rPr lang="nl-NL" dirty="0" smtClean="0"/>
              <a:t>Zorg voor tussentijdse succesmomenten</a:t>
            </a:r>
          </a:p>
          <a:p>
            <a:r>
              <a:rPr lang="nl-NL" dirty="0" smtClean="0"/>
              <a:t>Formuleer dus doelen met termijnen die voor cliënt haalbaar zijn en motiverend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448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</a:t>
            </a:r>
            <a:r>
              <a:rPr lang="nl-NL" dirty="0" smtClean="0"/>
              <a:t>welzijn.angerenstein.nl</a:t>
            </a:r>
            <a:endParaRPr lang="nl-NL" dirty="0" smtClean="0"/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Methodiek en begeleiden</a:t>
            </a:r>
          </a:p>
          <a:p>
            <a:r>
              <a:rPr lang="nl-NL" dirty="0" smtClean="0"/>
              <a:t>Naar VW thema 1</a:t>
            </a:r>
          </a:p>
          <a:p>
            <a:r>
              <a:rPr lang="nl-NL" dirty="0" smtClean="0"/>
              <a:t>Maak opdracht </a:t>
            </a:r>
            <a:r>
              <a:rPr lang="nl-NL" dirty="0" smtClean="0"/>
              <a:t>3 en 4 </a:t>
            </a:r>
            <a:r>
              <a:rPr lang="nl-NL" dirty="0" smtClean="0"/>
              <a:t>individueel, samen overleggen </a:t>
            </a:r>
            <a:r>
              <a:rPr lang="nl-NL" dirty="0" smtClean="0"/>
              <a:t>is </a:t>
            </a:r>
            <a:r>
              <a:rPr lang="nl-NL" dirty="0" smtClean="0"/>
              <a:t>prima</a:t>
            </a:r>
          </a:p>
          <a:p>
            <a:r>
              <a:rPr lang="nl-NL" dirty="0" smtClean="0"/>
              <a:t>Sla je opdrachten goed op in je pc, is aan het eind LP 5 je bewijs van inzet en voorwaarde om de toets te kunnen halen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Aan het eind van de les bespreken we de opdrachten: 2, 3, 4, 5 en 7 na (dus ook de opdrachten van vorige les)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557</TotalTime>
  <Words>256</Words>
  <Application>Microsoft Office PowerPoint</Application>
  <PresentationFormat>Breedbeeld</PresentationFormat>
  <Paragraphs>43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Begeleidingsplannen</vt:lpstr>
      <vt:lpstr>SMART</vt:lpstr>
      <vt:lpstr>Verschillende soorten doelen</vt:lpstr>
      <vt:lpstr>Prioriteit aan enkele doelen</vt:lpstr>
      <vt:lpstr>Korte- en langetermijndoelen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</dc:title>
  <dc:creator>Simon Poelman</dc:creator>
  <cp:lastModifiedBy>Simon Poelman</cp:lastModifiedBy>
  <cp:revision>4</cp:revision>
  <dcterms:created xsi:type="dcterms:W3CDTF">2018-09-18T08:53:43Z</dcterms:created>
  <dcterms:modified xsi:type="dcterms:W3CDTF">2018-09-18T18:10:57Z</dcterms:modified>
</cp:coreProperties>
</file>